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58" r:id="rId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605" cy="501770"/>
          </a:xfrm>
          <a:prstGeom prst="rect">
            <a:avLst/>
          </a:prstGeom>
        </p:spPr>
        <p:txBody>
          <a:bodyPr vert="horz" lIns="94220" tIns="47110" rIns="94220" bIns="4711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1965" y="0"/>
            <a:ext cx="2984605" cy="501770"/>
          </a:xfrm>
          <a:prstGeom prst="rect">
            <a:avLst/>
          </a:prstGeom>
        </p:spPr>
        <p:txBody>
          <a:bodyPr vert="horz" lIns="94220" tIns="47110" rIns="94220" bIns="47110" rtlCol="0"/>
          <a:lstStyle>
            <a:lvl1pPr algn="r">
              <a:defRPr sz="1200"/>
            </a:lvl1pPr>
          </a:lstStyle>
          <a:p>
            <a:fld id="{F104E02D-E8FD-48F2-9714-26184A1173B0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0" tIns="47110" rIns="94220" bIns="4711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9613" y="4820985"/>
            <a:ext cx="5510530" cy="3945806"/>
          </a:xfrm>
          <a:prstGeom prst="rect">
            <a:avLst/>
          </a:prstGeom>
        </p:spPr>
        <p:txBody>
          <a:bodyPr vert="horz" lIns="94220" tIns="47110" rIns="94220" bIns="4711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6945"/>
            <a:ext cx="2984605" cy="501769"/>
          </a:xfrm>
          <a:prstGeom prst="rect">
            <a:avLst/>
          </a:prstGeom>
        </p:spPr>
        <p:txBody>
          <a:bodyPr vert="horz" lIns="94220" tIns="47110" rIns="94220" bIns="4711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1965" y="9516945"/>
            <a:ext cx="2984605" cy="501769"/>
          </a:xfrm>
          <a:prstGeom prst="rect">
            <a:avLst/>
          </a:prstGeom>
        </p:spPr>
        <p:txBody>
          <a:bodyPr vert="horz" lIns="94220" tIns="47110" rIns="94220" bIns="47110" rtlCol="0" anchor="b"/>
          <a:lstStyle>
            <a:lvl1pPr algn="r">
              <a:defRPr sz="1200"/>
            </a:lvl1pPr>
          </a:lstStyle>
          <a:p>
            <a:fld id="{E52E2D04-1C55-4390-AF4D-29DEC00F263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41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0C89-311A-4645-9450-EA124D2D2F1F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29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4720-0575-40A8-80E2-A002C4D5D07A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4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D8B7-B774-4CE7-98E5-B19FBC17252D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35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2238-8509-43BC-B245-CA310D636F4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04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EA6A-4B60-40E5-8586-24AFAF458A66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912-AAC3-4CC5-9805-2D1EF39A8B25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73DA-02D8-40DB-9F07-36EC6FB50C1B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5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0FDD-A059-4CAC-8E88-980F5C3E57A7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1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FC-DB61-4101-B8F9-C9CE218DBBF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8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50C3-17C5-49D6-ADF3-30DB484E4BDB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99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36FC-D093-4A8F-A3A3-F6A6CAC3BDCE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95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2BF3E7F-109E-4DB6-8528-424D15F30DE5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457200"/>
              <a:t>19-8-2021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7F91A4C-0A47-BB45-9EC7-CACF81E369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213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736B9DE-2D47-4D78-B154-31893AFCF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dirty="0"/>
              <a:t>Val </a:t>
            </a:r>
            <a:r>
              <a:rPr lang="en-US" dirty="0" err="1"/>
              <a:t>niet</a:t>
            </a:r>
            <a:r>
              <a:rPr lang="en-US" dirty="0"/>
              <a:t> in de </a:t>
            </a:r>
            <a:r>
              <a:rPr lang="en-US" dirty="0" err="1"/>
              <a:t>grote</a:t>
            </a:r>
            <a:r>
              <a:rPr lang="en-US" dirty="0"/>
              <a:t> zee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F631D70-D69F-4339-A400-8AC7004F80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91" y="1600201"/>
            <a:ext cx="9892817" cy="4525963"/>
          </a:xfrm>
          <a:prstGeom prst="rect">
            <a:avLst/>
          </a:prstGeom>
          <a:noFill/>
        </p:spPr>
      </p:pic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D39B8721-8022-49DA-8326-6E926C8172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47" y="1174460"/>
            <a:ext cx="12179546" cy="579495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E2D52763-63B0-49D9-BADE-F8DD9CFCBC9F}"/>
              </a:ext>
            </a:extLst>
          </p:cNvPr>
          <p:cNvSpPr txBox="1"/>
          <p:nvPr/>
        </p:nvSpPr>
        <p:spPr>
          <a:xfrm>
            <a:off x="0" y="0"/>
            <a:ext cx="12304393" cy="87100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endParaRPr lang="nl-NL" sz="4000" dirty="0"/>
          </a:p>
          <a:p>
            <a:pPr algn="ctr"/>
            <a:endParaRPr lang="nl-NL" sz="4000" dirty="0"/>
          </a:p>
          <a:p>
            <a:pPr algn="ctr"/>
            <a:r>
              <a:rPr lang="nl-NL" sz="4000" dirty="0"/>
              <a:t>I like coffee, I like tea</a:t>
            </a:r>
          </a:p>
          <a:p>
            <a:pPr algn="ctr"/>
            <a:r>
              <a:rPr lang="nl-NL" sz="4000" dirty="0"/>
              <a:t>Will </a:t>
            </a:r>
            <a:r>
              <a:rPr lang="nl-NL" sz="4000" dirty="0" err="1"/>
              <a:t>you</a:t>
            </a:r>
            <a:r>
              <a:rPr lang="nl-NL" sz="4000" dirty="0"/>
              <a:t> catch </a:t>
            </a:r>
            <a:r>
              <a:rPr lang="nl-NL" sz="4000" dirty="0" err="1"/>
              <a:t>the</a:t>
            </a:r>
            <a:r>
              <a:rPr lang="nl-NL" sz="4000" dirty="0"/>
              <a:t> </a:t>
            </a:r>
            <a:r>
              <a:rPr lang="nl-NL" sz="4000" dirty="0" err="1"/>
              <a:t>ball</a:t>
            </a:r>
            <a:r>
              <a:rPr lang="nl-NL" sz="4000" dirty="0"/>
              <a:t> </a:t>
            </a:r>
            <a:r>
              <a:rPr lang="nl-NL" sz="4000" dirty="0" err="1"/>
              <a:t>from</a:t>
            </a:r>
            <a:r>
              <a:rPr lang="nl-NL" sz="4000" dirty="0"/>
              <a:t> me?</a:t>
            </a:r>
          </a:p>
          <a:p>
            <a:pPr algn="ctr"/>
            <a:r>
              <a:rPr lang="nl-NL" sz="4000" dirty="0"/>
              <a:t>1, 2, 3 change </a:t>
            </a:r>
            <a:r>
              <a:rPr lang="nl-NL" sz="4000" dirty="0" err="1"/>
              <a:t>places</a:t>
            </a:r>
            <a:endParaRPr lang="nl-NL" sz="4000" dirty="0"/>
          </a:p>
          <a:p>
            <a:pPr algn="ctr"/>
            <a:r>
              <a:rPr lang="nl-NL" sz="4000" dirty="0"/>
              <a:t>4, 5, 6 change </a:t>
            </a:r>
            <a:r>
              <a:rPr lang="nl-NL" sz="4000" dirty="0" err="1"/>
              <a:t>places</a:t>
            </a:r>
            <a:endParaRPr lang="nl-NL" sz="4000" dirty="0"/>
          </a:p>
          <a:p>
            <a:pPr algn="ctr"/>
            <a:r>
              <a:rPr lang="nl-NL" sz="4000" dirty="0"/>
              <a:t>7, 8, 9 change </a:t>
            </a:r>
            <a:r>
              <a:rPr lang="nl-NL" sz="4000" dirty="0" err="1"/>
              <a:t>places</a:t>
            </a:r>
            <a:endParaRPr lang="nl-NL" sz="4000" dirty="0"/>
          </a:p>
          <a:p>
            <a:pPr algn="ctr"/>
            <a:r>
              <a:rPr lang="nl-NL" sz="4000" dirty="0"/>
              <a:t>10 </a:t>
            </a:r>
            <a:r>
              <a:rPr lang="nl-NL" sz="4000" dirty="0" err="1"/>
              <a:t>and</a:t>
            </a:r>
            <a:r>
              <a:rPr lang="nl-NL" sz="4000" dirty="0"/>
              <a:t> start </a:t>
            </a:r>
            <a:r>
              <a:rPr lang="nl-NL" sz="4000" dirty="0" err="1"/>
              <a:t>again</a:t>
            </a:r>
            <a:r>
              <a:rPr lang="nl-NL" sz="4000" dirty="0"/>
              <a:t>!</a:t>
            </a:r>
          </a:p>
          <a:p>
            <a:pPr algn="ctr"/>
            <a:endParaRPr lang="nl-NL" sz="4000" dirty="0"/>
          </a:p>
          <a:p>
            <a:pPr algn="ctr"/>
            <a:endParaRPr lang="nl-NL" sz="4000" dirty="0"/>
          </a:p>
          <a:p>
            <a:pPr algn="ctr"/>
            <a:endParaRPr lang="nl-NL" sz="4000" dirty="0"/>
          </a:p>
          <a:p>
            <a:pPr algn="ctr"/>
            <a:endParaRPr lang="nl-NL" sz="4000" dirty="0"/>
          </a:p>
          <a:p>
            <a:pPr algn="ctr"/>
            <a:endParaRPr lang="nl-NL" sz="4000" dirty="0"/>
          </a:p>
          <a:p>
            <a:pPr algn="ctr"/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26132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1_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47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1_Office-thema</vt:lpstr>
      <vt:lpstr>Val niet in de grote zee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3 Micro-teaching: makkers staakt uw wild geraas! (Johan Sterken)</dc:title>
  <dc:creator>Johan Sterken</dc:creator>
  <cp:lastModifiedBy>Johan Sterken</cp:lastModifiedBy>
  <cp:revision>88</cp:revision>
  <cp:lastPrinted>2021-05-27T19:43:39Z</cp:lastPrinted>
  <dcterms:created xsi:type="dcterms:W3CDTF">2020-11-13T08:20:26Z</dcterms:created>
  <dcterms:modified xsi:type="dcterms:W3CDTF">2021-08-19T13:12:25Z</dcterms:modified>
</cp:coreProperties>
</file>